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7" r:id="rId6"/>
    <p:sldId id="269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3AEA2-9DA4-460C-91A9-B5E0F2239F89}" v="841" dt="2024-04-28T16:14:04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86" y="9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ane Winter" userId="3c5489c6db93514f" providerId="LiveId" clId="{5AA9C1FB-FF39-48AE-8B1F-FF5A6E41A415}"/>
    <pc:docChg chg="modSld">
      <pc:chgData name="Duane Winter" userId="3c5489c6db93514f" providerId="LiveId" clId="{5AA9C1FB-FF39-48AE-8B1F-FF5A6E41A415}" dt="2023-04-04T22:27:22.834" v="5" actId="20577"/>
      <pc:docMkLst>
        <pc:docMk/>
      </pc:docMkLst>
      <pc:sldChg chg="modSp">
        <pc:chgData name="Duane Winter" userId="3c5489c6db93514f" providerId="LiveId" clId="{5AA9C1FB-FF39-48AE-8B1F-FF5A6E41A415}" dt="2023-04-04T22:27:22.834" v="5" actId="20577"/>
        <pc:sldMkLst>
          <pc:docMk/>
          <pc:sldMk cId="3495201949" sldId="256"/>
        </pc:sldMkLst>
        <pc:spChg chg="mod">
          <ac:chgData name="Duane Winter" userId="3c5489c6db93514f" providerId="LiveId" clId="{5AA9C1FB-FF39-48AE-8B1F-FF5A6E41A415}" dt="2023-04-04T22:27:22.834" v="5" actId="20577"/>
          <ac:spMkLst>
            <pc:docMk/>
            <pc:sldMk cId="3495201949" sldId="256"/>
            <ac:spMk id="3" creationId="{08C6BDAE-27E7-4376-9FD9-0649C3EE4FB5}"/>
          </ac:spMkLst>
        </pc:spChg>
      </pc:sldChg>
    </pc:docChg>
  </pc:docChgLst>
  <pc:docChgLst>
    <pc:chgData name="Duane Winter" userId="3c5489c6db93514f" providerId="LiveId" clId="{581902EE-87CE-40B7-AF67-D179DE7AC819}"/>
    <pc:docChg chg="undo custSel delSld modSld">
      <pc:chgData name="Duane Winter" userId="3c5489c6db93514f" providerId="LiveId" clId="{581902EE-87CE-40B7-AF67-D179DE7AC819}" dt="2023-04-29T21:59:17.655" v="454" actId="478"/>
      <pc:docMkLst>
        <pc:docMk/>
      </pc:docMkLst>
      <pc:sldChg chg="addSp delSp modSp mod delAnim modAnim">
        <pc:chgData name="Duane Winter" userId="3c5489c6db93514f" providerId="LiveId" clId="{581902EE-87CE-40B7-AF67-D179DE7AC819}" dt="2023-04-29T21:59:17.655" v="454" actId="478"/>
        <pc:sldMkLst>
          <pc:docMk/>
          <pc:sldMk cId="3495201949" sldId="256"/>
        </pc:sldMkLst>
        <pc:picChg chg="add del mod">
          <ac:chgData name="Duane Winter" userId="3c5489c6db93514f" providerId="LiveId" clId="{581902EE-87CE-40B7-AF67-D179DE7AC819}" dt="2023-04-29T21:59:17.655" v="454" actId="478"/>
          <ac:picMkLst>
            <pc:docMk/>
            <pc:sldMk cId="3495201949" sldId="256"/>
            <ac:picMk id="4" creationId="{0632E575-ABD2-1377-F0A5-0EA35CB8B78E}"/>
          </ac:picMkLst>
        </pc:picChg>
      </pc:sldChg>
      <pc:sldChg chg="addSp delSp modSp mod delAnim modAnim">
        <pc:chgData name="Duane Winter" userId="3c5489c6db93514f" providerId="LiveId" clId="{581902EE-87CE-40B7-AF67-D179DE7AC819}" dt="2023-04-13T21:38:50.824" v="444" actId="21"/>
        <pc:sldMkLst>
          <pc:docMk/>
          <pc:sldMk cId="248164333" sldId="258"/>
        </pc:sldMkLst>
        <pc:spChg chg="mod">
          <ac:chgData name="Duane Winter" userId="3c5489c6db93514f" providerId="LiveId" clId="{581902EE-87CE-40B7-AF67-D179DE7AC819}" dt="2023-04-13T21:38:42.789" v="443" actId="1076"/>
          <ac:spMkLst>
            <pc:docMk/>
            <pc:sldMk cId="248164333" sldId="258"/>
            <ac:spMk id="2" creationId="{61B493F7-FFE8-43E1-8FA6-FEA48B68AC36}"/>
          </ac:spMkLst>
        </pc:spChg>
        <pc:spChg chg="mod">
          <ac:chgData name="Duane Winter" userId="3c5489c6db93514f" providerId="LiveId" clId="{581902EE-87CE-40B7-AF67-D179DE7AC819}" dt="2023-04-13T21:38:41.493" v="442" actId="1076"/>
          <ac:spMkLst>
            <pc:docMk/>
            <pc:sldMk cId="248164333" sldId="258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8:50.824" v="444" actId="21"/>
          <ac:spMkLst>
            <pc:docMk/>
            <pc:sldMk cId="248164333" sldId="258"/>
            <ac:spMk id="5" creationId="{2AE7F6BD-31C1-3EA0-18A6-139313472D4B}"/>
          </ac:spMkLst>
        </pc:spChg>
        <pc:spChg chg="del mod">
          <ac:chgData name="Duane Winter" userId="3c5489c6db93514f" providerId="LiveId" clId="{581902EE-87CE-40B7-AF67-D179DE7AC819}" dt="2023-04-13T21:37:54.284" v="434" actId="21"/>
          <ac:spMkLst>
            <pc:docMk/>
            <pc:sldMk cId="248164333" sldId="258"/>
            <ac:spMk id="6" creationId="{26973A7C-F51E-4034-BC3F-433DC103EC74}"/>
          </ac:spMkLst>
        </pc:spChg>
      </pc:sldChg>
      <pc:sldChg chg="del">
        <pc:chgData name="Duane Winter" userId="3c5489c6db93514f" providerId="LiveId" clId="{581902EE-87CE-40B7-AF67-D179DE7AC819}" dt="2023-04-13T21:35:02.728" v="397" actId="2696"/>
        <pc:sldMkLst>
          <pc:docMk/>
          <pc:sldMk cId="870447688" sldId="259"/>
        </pc:sldMkLst>
      </pc:sldChg>
      <pc:sldChg chg="del">
        <pc:chgData name="Duane Winter" userId="3c5489c6db93514f" providerId="LiveId" clId="{581902EE-87CE-40B7-AF67-D179DE7AC819}" dt="2023-04-13T21:35:15.891" v="400" actId="2696"/>
        <pc:sldMkLst>
          <pc:docMk/>
          <pc:sldMk cId="2536787171" sldId="260"/>
        </pc:sldMkLst>
      </pc:sldChg>
      <pc:sldChg chg="del">
        <pc:chgData name="Duane Winter" userId="3c5489c6db93514f" providerId="LiveId" clId="{581902EE-87CE-40B7-AF67-D179DE7AC819}" dt="2023-04-13T21:35:06.199" v="398" actId="2696"/>
        <pc:sldMkLst>
          <pc:docMk/>
          <pc:sldMk cId="600037526" sldId="261"/>
        </pc:sldMkLst>
      </pc:sldChg>
      <pc:sldChg chg="del">
        <pc:chgData name="Duane Winter" userId="3c5489c6db93514f" providerId="LiveId" clId="{581902EE-87CE-40B7-AF67-D179DE7AC819}" dt="2023-04-13T21:35:11.655" v="399" actId="2696"/>
        <pc:sldMkLst>
          <pc:docMk/>
          <pc:sldMk cId="3701104646" sldId="262"/>
        </pc:sldMkLst>
      </pc:sldChg>
      <pc:sldChg chg="addSp delSp modSp mod delAnim modAnim">
        <pc:chgData name="Duane Winter" userId="3c5489c6db93514f" providerId="LiveId" clId="{581902EE-87CE-40B7-AF67-D179DE7AC819}" dt="2023-04-13T21:38:10.694" v="440" actId="1076"/>
        <pc:sldMkLst>
          <pc:docMk/>
          <pc:sldMk cId="341863155" sldId="263"/>
        </pc:sldMkLst>
        <pc:spChg chg="mod">
          <ac:chgData name="Duane Winter" userId="3c5489c6db93514f" providerId="LiveId" clId="{581902EE-87CE-40B7-AF67-D179DE7AC819}" dt="2023-04-13T21:33:36.810" v="382" actId="1076"/>
          <ac:spMkLst>
            <pc:docMk/>
            <pc:sldMk cId="341863155" sldId="263"/>
            <ac:spMk id="2" creationId="{61B493F7-FFE8-43E1-8FA6-FEA48B68AC36}"/>
          </ac:spMkLst>
        </pc:spChg>
        <pc:spChg chg="del mod">
          <ac:chgData name="Duane Winter" userId="3c5489c6db93514f" providerId="LiveId" clId="{581902EE-87CE-40B7-AF67-D179DE7AC819}" dt="2023-04-13T21:37:04.601" v="426" actId="21"/>
          <ac:spMkLst>
            <pc:docMk/>
            <pc:sldMk cId="341863155" sldId="263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8:00.503" v="435"/>
          <ac:spMkLst>
            <pc:docMk/>
            <pc:sldMk cId="341863155" sldId="263"/>
            <ac:spMk id="5" creationId="{12A09879-6034-61F2-D3E2-E3B325B5C345}"/>
          </ac:spMkLst>
        </pc:spChg>
        <pc:spChg chg="del mod">
          <ac:chgData name="Duane Winter" userId="3c5489c6db93514f" providerId="LiveId" clId="{581902EE-87CE-40B7-AF67-D179DE7AC819}" dt="2023-04-13T21:34:40.630" v="395" actId="21"/>
          <ac:spMkLst>
            <pc:docMk/>
            <pc:sldMk cId="341863155" sldId="263"/>
            <ac:spMk id="6" creationId="{26973A7C-F51E-4034-BC3F-433DC103EC74}"/>
          </ac:spMkLst>
        </pc:spChg>
        <pc:spChg chg="add mod">
          <ac:chgData name="Duane Winter" userId="3c5489c6db93514f" providerId="LiveId" clId="{581902EE-87CE-40B7-AF67-D179DE7AC819}" dt="2023-04-13T21:38:10.694" v="440" actId="1076"/>
          <ac:spMkLst>
            <pc:docMk/>
            <pc:sldMk cId="341863155" sldId="263"/>
            <ac:spMk id="7" creationId="{B3D9073C-D1D1-06E5-8EC5-E07F886F0EAE}"/>
          </ac:spMkLst>
        </pc:spChg>
      </pc:sldChg>
      <pc:sldChg chg="del">
        <pc:chgData name="Duane Winter" userId="3c5489c6db93514f" providerId="LiveId" clId="{581902EE-87CE-40B7-AF67-D179DE7AC819}" dt="2023-04-13T21:35:20.688" v="401" actId="2696"/>
        <pc:sldMkLst>
          <pc:docMk/>
          <pc:sldMk cId="829167536" sldId="266"/>
        </pc:sldMkLst>
      </pc:sldChg>
      <pc:sldChg chg="addSp delSp modSp mod delAnim modAnim">
        <pc:chgData name="Duane Winter" userId="3c5489c6db93514f" providerId="LiveId" clId="{581902EE-87CE-40B7-AF67-D179DE7AC819}" dt="2023-04-13T21:37:36.249" v="433"/>
        <pc:sldMkLst>
          <pc:docMk/>
          <pc:sldMk cId="2494642300" sldId="267"/>
        </pc:sldMkLst>
        <pc:spChg chg="del mod">
          <ac:chgData name="Duane Winter" userId="3c5489c6db93514f" providerId="LiveId" clId="{581902EE-87CE-40B7-AF67-D179DE7AC819}" dt="2023-04-13T21:35:28.844" v="404" actId="21"/>
          <ac:spMkLst>
            <pc:docMk/>
            <pc:sldMk cId="2494642300" sldId="267"/>
            <ac:spMk id="4" creationId="{845846AE-7AD6-4854-889C-932CD4290282}"/>
          </ac:spMkLst>
        </pc:spChg>
        <pc:spChg chg="add del mod">
          <ac:chgData name="Duane Winter" userId="3c5489c6db93514f" providerId="LiveId" clId="{581902EE-87CE-40B7-AF67-D179DE7AC819}" dt="2023-04-13T21:36:37.310" v="422" actId="21"/>
          <ac:spMkLst>
            <pc:docMk/>
            <pc:sldMk cId="2494642300" sldId="267"/>
            <ac:spMk id="5" creationId="{C9D4A561-0B25-307E-92A8-496572503FD5}"/>
          </ac:spMkLst>
        </pc:spChg>
        <pc:spChg chg="del mod">
          <ac:chgData name="Duane Winter" userId="3c5489c6db93514f" providerId="LiveId" clId="{581902EE-87CE-40B7-AF67-D179DE7AC819}" dt="2023-04-13T21:35:36.922" v="408" actId="21"/>
          <ac:spMkLst>
            <pc:docMk/>
            <pc:sldMk cId="2494642300" sldId="267"/>
            <ac:spMk id="6" creationId="{26973A7C-F51E-4034-BC3F-433DC103EC74}"/>
          </ac:spMkLst>
        </pc:spChg>
        <pc:spChg chg="add del mod">
          <ac:chgData name="Duane Winter" userId="3c5489c6db93514f" providerId="LiveId" clId="{581902EE-87CE-40B7-AF67-D179DE7AC819}" dt="2023-04-13T21:37:36.249" v="433"/>
          <ac:spMkLst>
            <pc:docMk/>
            <pc:sldMk cId="2494642300" sldId="267"/>
            <ac:spMk id="7" creationId="{9317A7BB-6537-7D02-D719-73C13D7CBE3F}"/>
          </ac:spMkLst>
        </pc:spChg>
        <pc:spChg chg="add mod">
          <ac:chgData name="Duane Winter" userId="3c5489c6db93514f" providerId="LiveId" clId="{581902EE-87CE-40B7-AF67-D179DE7AC819}" dt="2023-04-13T21:37:32.248" v="431" actId="120"/>
          <ac:spMkLst>
            <pc:docMk/>
            <pc:sldMk cId="2494642300" sldId="267"/>
            <ac:spMk id="8" creationId="{C1DC6A52-D085-DCD7-86F1-BDA681B86058}"/>
          </ac:spMkLst>
        </pc:spChg>
      </pc:sldChg>
    </pc:docChg>
  </pc:docChgLst>
  <pc:docChgLst>
    <pc:chgData name="Duane Winter" userId="3c5489c6db93514f" providerId="LiveId" clId="{76B3AEA2-9DA4-460C-91A9-B5E0F2239F89}"/>
    <pc:docChg chg="custSel addSld modSld sldOrd">
      <pc:chgData name="Duane Winter" userId="3c5489c6db93514f" providerId="LiveId" clId="{76B3AEA2-9DA4-460C-91A9-B5E0F2239F89}" dt="2024-04-28T16:14:04.080" v="879"/>
      <pc:docMkLst>
        <pc:docMk/>
      </pc:docMkLst>
      <pc:sldChg chg="modSp">
        <pc:chgData name="Duane Winter" userId="3c5489c6db93514f" providerId="LiveId" clId="{76B3AEA2-9DA4-460C-91A9-B5E0F2239F89}" dt="2024-04-06T18:34:40.367" v="2" actId="20577"/>
        <pc:sldMkLst>
          <pc:docMk/>
          <pc:sldMk cId="3495201949" sldId="256"/>
        </pc:sldMkLst>
        <pc:spChg chg="mod">
          <ac:chgData name="Duane Winter" userId="3c5489c6db93514f" providerId="LiveId" clId="{76B3AEA2-9DA4-460C-91A9-B5E0F2239F89}" dt="2024-04-06T18:34:40.367" v="2" actId="20577"/>
          <ac:spMkLst>
            <pc:docMk/>
            <pc:sldMk cId="3495201949" sldId="256"/>
            <ac:spMk id="3" creationId="{08C6BDAE-27E7-4376-9FD9-0649C3EE4FB5}"/>
          </ac:spMkLst>
        </pc:spChg>
      </pc:sldChg>
      <pc:sldChg chg="addSp modSp mod ord modAnim">
        <pc:chgData name="Duane Winter" userId="3c5489c6db93514f" providerId="LiveId" clId="{76B3AEA2-9DA4-460C-91A9-B5E0F2239F89}" dt="2024-04-25T21:31:59.092" v="877" actId="14100"/>
        <pc:sldMkLst>
          <pc:docMk/>
          <pc:sldMk cId="248164333" sldId="258"/>
        </pc:sldMkLst>
        <pc:spChg chg="mod">
          <ac:chgData name="Duane Winter" userId="3c5489c6db93514f" providerId="LiveId" clId="{76B3AEA2-9DA4-460C-91A9-B5E0F2239F89}" dt="2024-04-25T21:28:19.658" v="869" actId="255"/>
          <ac:spMkLst>
            <pc:docMk/>
            <pc:sldMk cId="248164333" sldId="258"/>
            <ac:spMk id="4" creationId="{845846AE-7AD6-4854-889C-932CD4290282}"/>
          </ac:spMkLst>
        </pc:spChg>
        <pc:graphicFrameChg chg="add modGraphic">
          <ac:chgData name="Duane Winter" userId="3c5489c6db93514f" providerId="LiveId" clId="{76B3AEA2-9DA4-460C-91A9-B5E0F2239F89}" dt="2024-04-06T18:35:56.789" v="5" actId="27309"/>
          <ac:graphicFrameMkLst>
            <pc:docMk/>
            <pc:sldMk cId="248164333" sldId="258"/>
            <ac:graphicFrameMk id="5" creationId="{A8B1D483-BC22-30D9-CB6E-622E95335087}"/>
          </ac:graphicFrameMkLst>
        </pc:graphicFrameChg>
        <pc:picChg chg="add mod">
          <ac:chgData name="Duane Winter" userId="3c5489c6db93514f" providerId="LiveId" clId="{76B3AEA2-9DA4-460C-91A9-B5E0F2239F89}" dt="2024-04-25T21:31:59.092" v="877" actId="14100"/>
          <ac:picMkLst>
            <pc:docMk/>
            <pc:sldMk cId="248164333" sldId="258"/>
            <ac:picMk id="7" creationId="{E64BFCE3-4694-CF9C-1A31-01B247EF3A47}"/>
          </ac:picMkLst>
        </pc:picChg>
        <pc:picChg chg="add mod">
          <ac:chgData name="Duane Winter" userId="3c5489c6db93514f" providerId="LiveId" clId="{76B3AEA2-9DA4-460C-91A9-B5E0F2239F89}" dt="2024-04-25T21:31:53.484" v="876" actId="14100"/>
          <ac:picMkLst>
            <pc:docMk/>
            <pc:sldMk cId="248164333" sldId="258"/>
            <ac:picMk id="9" creationId="{73344110-0954-B6FA-DCCD-1C0405E745C4}"/>
          </ac:picMkLst>
        </pc:picChg>
      </pc:sldChg>
      <pc:sldChg chg="addSp modSp mod modAnim">
        <pc:chgData name="Duane Winter" userId="3c5489c6db93514f" providerId="LiveId" clId="{76B3AEA2-9DA4-460C-91A9-B5E0F2239F89}" dt="2024-04-25T21:32:09.139" v="878" actId="14100"/>
        <pc:sldMkLst>
          <pc:docMk/>
          <pc:sldMk cId="341863155" sldId="263"/>
        </pc:sldMkLst>
        <pc:spChg chg="mod">
          <ac:chgData name="Duane Winter" userId="3c5489c6db93514f" providerId="LiveId" clId="{76B3AEA2-9DA4-460C-91A9-B5E0F2239F89}" dt="2024-04-25T21:27:40.390" v="867" actId="14100"/>
          <ac:spMkLst>
            <pc:docMk/>
            <pc:sldMk cId="341863155" sldId="263"/>
            <ac:spMk id="7" creationId="{B3D9073C-D1D1-06E5-8EC5-E07F886F0EAE}"/>
          </ac:spMkLst>
        </pc:spChg>
        <pc:picChg chg="add mod">
          <ac:chgData name="Duane Winter" userId="3c5489c6db93514f" providerId="LiveId" clId="{76B3AEA2-9DA4-460C-91A9-B5E0F2239F89}" dt="2024-04-25T21:32:09.139" v="878" actId="14100"/>
          <ac:picMkLst>
            <pc:docMk/>
            <pc:sldMk cId="341863155" sldId="263"/>
            <ac:picMk id="4" creationId="{5670CD7F-CE34-B477-08E0-3D8EEC625477}"/>
          </ac:picMkLst>
        </pc:picChg>
      </pc:sldChg>
      <pc:sldChg chg="addSp modSp mod modAnim">
        <pc:chgData name="Duane Winter" userId="3c5489c6db93514f" providerId="LiveId" clId="{76B3AEA2-9DA4-460C-91A9-B5E0F2239F89}" dt="2024-04-25T21:31:42.370" v="875" actId="14100"/>
        <pc:sldMkLst>
          <pc:docMk/>
          <pc:sldMk cId="2494642300" sldId="267"/>
        </pc:sldMkLst>
        <pc:spChg chg="mod">
          <ac:chgData name="Duane Winter" userId="3c5489c6db93514f" providerId="LiveId" clId="{76B3AEA2-9DA4-460C-91A9-B5E0F2239F89}" dt="2024-04-22T23:53:31.110" v="866" actId="1076"/>
          <ac:spMkLst>
            <pc:docMk/>
            <pc:sldMk cId="2494642300" sldId="267"/>
            <ac:spMk id="8" creationId="{C1DC6A52-D085-DCD7-86F1-BDA681B86058}"/>
          </ac:spMkLst>
        </pc:spChg>
        <pc:picChg chg="add mod">
          <ac:chgData name="Duane Winter" userId="3c5489c6db93514f" providerId="LiveId" clId="{76B3AEA2-9DA4-460C-91A9-B5E0F2239F89}" dt="2024-04-25T21:31:42.370" v="875" actId="14100"/>
          <ac:picMkLst>
            <pc:docMk/>
            <pc:sldMk cId="2494642300" sldId="267"/>
            <ac:picMk id="4" creationId="{866ADCE8-B6CE-32EB-0846-18283055D3F2}"/>
          </ac:picMkLst>
        </pc:picChg>
      </pc:sldChg>
      <pc:sldChg chg="add">
        <pc:chgData name="Duane Winter" userId="3c5489c6db93514f" providerId="LiveId" clId="{76B3AEA2-9DA4-460C-91A9-B5E0F2239F89}" dt="2024-04-28T16:14:04.080" v="879"/>
        <pc:sldMkLst>
          <pc:docMk/>
          <pc:sldMk cId="2110675280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6387-8E59-45DB-BD28-E8CA053CA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0D442-5DA2-4FB7-ACED-6A533BF7E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BCD6-3E4C-46BB-BF1B-2C2C1154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50CA-F0F5-4D53-A47E-B699DEED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2794B-B316-4655-AF48-9B6B8FB2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109C-9497-43CA-A0B1-2B951FC4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B2582-A2F9-4E42-A697-C2D780B5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53BB1-8368-4902-8779-7D81606C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6F033-65E6-4974-8B51-8309F0C2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9769F-29B5-440B-8663-6F738E3C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1DB4A-B72B-4C74-93F2-C1A58386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400A3-CE36-4811-95C5-6E1CD65EE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858C-3DC9-4AE1-843B-2C717016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C456A-9399-4309-8271-04E14BA1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45D84-5236-4A2B-A6CD-DED74E8A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4B3-D57A-442C-9A97-6BE1F321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0A4DB-8905-4D69-863B-2B836E9A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6DDEE-F9F9-4615-832B-2BB9E711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A4DA-2F51-411E-9F21-4CB4213F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30747-88D4-4253-9287-DFCD3224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7733-81E7-4BA7-B682-4CFE8A02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6277-A20A-4287-98AA-D0AE9403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B8D1B-BC7A-4348-8D85-A88A3F41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CC11-064A-4DF9-A066-F0DF42E5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4EEE2-4106-4E9C-8019-48B79F40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6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01EA-A97D-4A78-BEDB-85BC899A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0624-1429-47ED-AB31-3109259ED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36462-C2F0-48BD-8FEA-F11BD0F57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61EDE-6B16-42AA-97C1-AE17A26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677E-602D-47D9-AE9F-0093D9B0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CB2B3-2CE8-4BA7-B173-3DAC1575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56F-19ED-4F62-BB54-34950F9E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C7D78-14B9-47D6-A05F-231487C7D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30467-74E6-460F-90FA-093F637D9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C55A6-164A-469C-8A79-D74D5FEB8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9C5C9-B51A-4479-B817-B5A4D3905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EE406-B435-40C6-A556-8A8C0CB0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5BF3D-2871-48F9-A100-783EACFD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60FA3-4AC9-4ECF-BD77-B90F03FA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7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2AFA-DF37-490F-900F-3F7E665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15B3E-259E-4EF1-8612-7B694E5C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2769B-D33C-43BA-9BA7-74C9C993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8B2C3-9D1D-45A7-A944-92110EA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7B8E5-35E2-48F0-B7F2-C5063E76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76598-829A-4B78-AC7A-24B71234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724B-FC7B-4BAA-8026-E03A776F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9535-2AB5-4651-A983-3473274E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45F2-CF42-4D97-A505-F91B11B20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E5FB5-E15D-4350-B69B-88A86738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9C273-3F00-4CA2-8757-BD82164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4030D-D4CA-4E0A-9538-A56FD9D3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55004-1954-449F-B293-1C27B0CA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FB16-B916-44A9-8F68-048B0C9C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D1F04-4AF8-4673-96C2-38AAAFF9E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FCA6A-37F5-42DD-98A3-8C5574F55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E4DC7-F413-40FB-9E2C-B7AB6EE1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83676-F26E-4859-82A6-967D4440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3D2F0-BA20-4794-8600-2EAFBCA7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A8CECC-DCAA-40AD-B870-D5F2663A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5A47-452D-4DD3-AF94-4C5114FA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1C4C-88E9-48A0-85F0-FA8CF93F5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C91D-43A1-45D6-942D-750711AD9C4B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49CA-714C-4C08-83C7-C5EF31D03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2D001-2743-4DF0-8A52-F8B3B8B60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9740-14CC-473C-80F1-3A36DA9EB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3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7441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74419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4169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ose with antlers in the water&#10;&#10;Description automatically generated with low confidence">
            <a:extLst>
              <a:ext uri="{FF2B5EF4-FFF2-40B4-BE49-F238E27FC236}">
                <a16:creationId xmlns:a16="http://schemas.microsoft.com/office/drawing/2014/main" id="{8C33A2E6-A471-4DD9-B79E-BAA176E9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71" b="840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7FF88-54D9-4B10-814B-88A73FAA2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716" y="-247948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MEMORIAL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6BDAE-27E7-4376-9FD9-0649C3EE4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596" y="3132891"/>
            <a:ext cx="6889404" cy="2168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 REMEMBERING OUR DEPARTED BROTHERS AND SISTERS OF OUR LODGE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2023-2024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050-C54A-4EE7-9592-5337BC857802}"/>
              </a:ext>
            </a:extLst>
          </p:cNvPr>
          <p:cNvSpPr txBox="1"/>
          <p:nvPr/>
        </p:nvSpPr>
        <p:spPr>
          <a:xfrm>
            <a:off x="3768898" y="958951"/>
            <a:ext cx="43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WILLISTON MOOSE LODGE #239</a:t>
            </a:r>
          </a:p>
        </p:txBody>
      </p:sp>
    </p:spTree>
    <p:extLst>
      <p:ext uri="{BB962C8B-B14F-4D97-AF65-F5344CB8AC3E}">
        <p14:creationId xmlns:p14="http://schemas.microsoft.com/office/powerpoint/2010/main" val="349520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627FF-F418-4B0E-8578-EA6BC503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0"/>
            <a:ext cx="9681882" cy="14353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anose="03070402050302030203" pitchFamily="66" charset="0"/>
              </a:rPr>
              <a:t>“When someone becomes a memory, the memory becomes a treasure.”</a:t>
            </a:r>
          </a:p>
        </p:txBody>
      </p:sp>
      <p:pic>
        <p:nvPicPr>
          <p:cNvPr id="5" name="Picture 4" descr="Little blue heart with a dark background">
            <a:extLst>
              <a:ext uri="{FF2B5EF4-FFF2-40B4-BE49-F238E27FC236}">
                <a16:creationId xmlns:a16="http://schemas.microsoft.com/office/drawing/2014/main" id="{B7574920-9B23-3C57-7F85-837B046C5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34" b="13834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57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3D9073C-D1D1-06E5-8EC5-E07F886F0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6362" y="1428200"/>
            <a:ext cx="7604552" cy="5064675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Earl M Aamoth 		  Past Governor</a:t>
            </a:r>
          </a:p>
          <a:p>
            <a:r>
              <a:rPr lang="en-US" sz="3200" b="1" dirty="0"/>
              <a:t>Toni Axelson</a:t>
            </a:r>
          </a:p>
          <a:p>
            <a:r>
              <a:rPr lang="en-US" sz="3200" b="1" dirty="0"/>
              <a:t>Georgene Baustad –     Past Regent </a:t>
            </a:r>
          </a:p>
          <a:p>
            <a:r>
              <a:rPr lang="en-US" sz="3200" b="1" dirty="0"/>
              <a:t>Dennis L. </a:t>
            </a:r>
            <a:r>
              <a:rPr lang="en-US" sz="3200" b="1" dirty="0" err="1"/>
              <a:t>Bellet</a:t>
            </a:r>
            <a:endParaRPr lang="en-US" sz="3200" b="1" dirty="0"/>
          </a:p>
          <a:p>
            <a:r>
              <a:rPr lang="en-US" sz="3200" b="1" dirty="0"/>
              <a:t>Trish Broe</a:t>
            </a:r>
          </a:p>
          <a:p>
            <a:r>
              <a:rPr lang="en-US" sz="3200" b="1" dirty="0"/>
              <a:t>Maxine Duncalf</a:t>
            </a:r>
          </a:p>
          <a:p>
            <a:r>
              <a:rPr lang="en-US" sz="3200" b="1" dirty="0"/>
              <a:t>Hazel Engberg</a:t>
            </a:r>
          </a:p>
          <a:p>
            <a:r>
              <a:rPr lang="en-US" sz="3200" b="1" dirty="0"/>
              <a:t>Neal Falk</a:t>
            </a:r>
          </a:p>
          <a:p>
            <a:r>
              <a:rPr lang="en-US" sz="3200" b="1" dirty="0"/>
              <a:t>Frank A. Glimm</a:t>
            </a:r>
          </a:p>
          <a:p>
            <a:r>
              <a:rPr lang="en-US" sz="3200" b="1" dirty="0"/>
              <a:t>Terry Guill</a:t>
            </a:r>
          </a:p>
        </p:txBody>
      </p:sp>
      <p:pic>
        <p:nvPicPr>
          <p:cNvPr id="4" name="Picture 3" descr="A yellow triangle with a letter p in a circle&#10;&#10;Description automatically generated">
            <a:extLst>
              <a:ext uri="{FF2B5EF4-FFF2-40B4-BE49-F238E27FC236}">
                <a16:creationId xmlns:a16="http://schemas.microsoft.com/office/drawing/2014/main" id="{5670CD7F-CE34-B477-08E0-3D8EEC625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91" y="1428200"/>
            <a:ext cx="388505" cy="3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84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846AE-7AD6-4854-889C-932CD4290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7608" y="1617890"/>
            <a:ext cx="8141494" cy="4802186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Lavina Haarstad</a:t>
            </a:r>
          </a:p>
          <a:p>
            <a:r>
              <a:rPr lang="en-US" sz="3200" b="1" dirty="0"/>
              <a:t>Elaine Halvorson</a:t>
            </a:r>
          </a:p>
          <a:p>
            <a:r>
              <a:rPr lang="en-US" sz="3200" b="1" dirty="0"/>
              <a:t>Ronald D. Huag</a:t>
            </a:r>
          </a:p>
          <a:p>
            <a:r>
              <a:rPr lang="en-US" sz="3200" b="1" dirty="0"/>
              <a:t>Mike Hering</a:t>
            </a:r>
          </a:p>
          <a:p>
            <a:r>
              <a:rPr lang="en-US" sz="3200" b="1" dirty="0"/>
              <a:t>Arlene E. Hickel</a:t>
            </a:r>
          </a:p>
          <a:p>
            <a:r>
              <a:rPr lang="en-US" sz="3200" b="1" dirty="0"/>
              <a:t>Thomas C. Jacobson          Past Governor</a:t>
            </a:r>
          </a:p>
          <a:p>
            <a:r>
              <a:rPr lang="en-US" sz="3200" b="1" dirty="0"/>
              <a:t>Jerome Langseth</a:t>
            </a:r>
          </a:p>
          <a:p>
            <a:r>
              <a:rPr lang="en-US" sz="3200" b="1" dirty="0"/>
              <a:t>Jordis Larvick                      Past Governor</a:t>
            </a:r>
          </a:p>
          <a:p>
            <a:r>
              <a:rPr lang="en-US" sz="3200" b="1" dirty="0"/>
              <a:t>Roberta Martin</a:t>
            </a:r>
          </a:p>
          <a:p>
            <a:r>
              <a:rPr lang="en-US" sz="3200" b="1" dirty="0"/>
              <a:t>Donald </a:t>
            </a:r>
            <a:r>
              <a:rPr lang="en-US" sz="3200" b="1" dirty="0" err="1"/>
              <a:t>Nerhring</a:t>
            </a:r>
            <a:r>
              <a:rPr lang="en-US" sz="3200" dirty="0"/>
              <a:t>	</a:t>
            </a:r>
          </a:p>
          <a:p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8B1D483-BC22-30D9-CB6E-622E953350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4512786"/>
                  </p:ext>
                </p:extLst>
              </p:nvPr>
            </p:nvGraphicFramePr>
            <p:xfrm>
              <a:off x="-2186305" y="2800350"/>
              <a:ext cx="3048000" cy="1714500"/>
            </p:xfrm>
            <a:graphic>
              <a:graphicData uri="http://schemas.microsoft.com/office/powerpoint/2016/slidezoom">
                <pslz:sldZm>
                  <pslz:sldZmObj sldId="258" cId="248164333">
                    <pslz:zmPr id="{A2E71283-1268-4741-BEFC-954821FD2984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A8B1D483-BC22-30D9-CB6E-622E953350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186305" y="28003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E64BFCE3-4694-CF9C-1A31-01B247EF3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07" y="3782026"/>
            <a:ext cx="396700" cy="394937"/>
          </a:xfrm>
          <a:prstGeom prst="rect">
            <a:avLst/>
          </a:prstGeom>
        </p:spPr>
      </p:pic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73344110-0954-B6FA-DCCD-1C0405E74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62" y="4704340"/>
            <a:ext cx="396700" cy="39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93F7-FFE8-43E1-8FA6-FEA48B6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Bradley Hand ITC" panose="03070402050302030203" pitchFamily="66" charset="0"/>
              </a:rPr>
              <a:t>IN LOVING MEMORY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1DC6A52-D085-DCD7-86F1-BDA681B86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2581" y="1454764"/>
            <a:ext cx="8061397" cy="5184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b="1" dirty="0"/>
              <a:t>Mary Kay Odegard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Patricia Olson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Todd Panasuk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V. F. Peterson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Rita Schwan          –        Past Regent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Leroy “Barney” Seaton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Emma J. Thorson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Norris </a:t>
            </a:r>
            <a:r>
              <a:rPr lang="en-US" sz="3200" b="1" dirty="0" err="1"/>
              <a:t>Weflen</a:t>
            </a:r>
            <a:endParaRPr lang="en-US" sz="3200" b="1" dirty="0"/>
          </a:p>
          <a:p>
            <a:pPr>
              <a:lnSpc>
                <a:spcPct val="80000"/>
              </a:lnSpc>
            </a:pPr>
            <a:r>
              <a:rPr lang="en-US" sz="3200" b="1" dirty="0"/>
              <a:t>Fred Whisenand Jr.</a:t>
            </a:r>
          </a:p>
          <a:p>
            <a:pPr>
              <a:lnSpc>
                <a:spcPct val="80000"/>
              </a:lnSpc>
            </a:pPr>
            <a:r>
              <a:rPr lang="en-US" sz="3200" b="1" dirty="0"/>
              <a:t>Thomas H White           Past Governor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yellow triangle with a letter p in a circle&#10;&#10;Description automatically generated">
            <a:extLst>
              <a:ext uri="{FF2B5EF4-FFF2-40B4-BE49-F238E27FC236}">
                <a16:creationId xmlns:a16="http://schemas.microsoft.com/office/drawing/2014/main" id="{866ADCE8-B6CE-32EB-0846-18283055D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6166899"/>
            <a:ext cx="361095" cy="3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ose with antlers in the water&#10;&#10;Description automatically generated with low confidence">
            <a:extLst>
              <a:ext uri="{FF2B5EF4-FFF2-40B4-BE49-F238E27FC236}">
                <a16:creationId xmlns:a16="http://schemas.microsoft.com/office/drawing/2014/main" id="{8C33A2E6-A471-4DD9-B79E-BAA176E9F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71" b="840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7FF88-54D9-4B10-814B-88A73FAA2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716" y="-2479483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MEMORIAL SERVICE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6BDAE-27E7-4376-9FD9-0649C3EE4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596" y="3132891"/>
            <a:ext cx="6889404" cy="21687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 REMEMBERING OUR DEPARTED BROTHERS AND SISTERS OF OUR LODGE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2023-2024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050-C54A-4EE7-9592-5337BC857802}"/>
              </a:ext>
            </a:extLst>
          </p:cNvPr>
          <p:cNvSpPr txBox="1"/>
          <p:nvPr/>
        </p:nvSpPr>
        <p:spPr>
          <a:xfrm>
            <a:off x="3768898" y="958951"/>
            <a:ext cx="437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WILLISTON MOOSE LODGE #239</a:t>
            </a:r>
          </a:p>
        </p:txBody>
      </p:sp>
    </p:spTree>
    <p:extLst>
      <p:ext uri="{BB962C8B-B14F-4D97-AF65-F5344CB8AC3E}">
        <p14:creationId xmlns:p14="http://schemas.microsoft.com/office/powerpoint/2010/main" val="21106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oose lying in the grass&#10;&#10;Description automatically generated with low confidence">
            <a:extLst>
              <a:ext uri="{FF2B5EF4-FFF2-40B4-BE49-F238E27FC236}">
                <a16:creationId xmlns:a16="http://schemas.microsoft.com/office/drawing/2014/main" id="{B7D4A027-5419-4AC0-B464-4D2077333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DDF4F-2546-4E88-B45C-0049104F6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37" y="-645782"/>
            <a:ext cx="11970326" cy="2900518"/>
          </a:xfrm>
        </p:spPr>
        <p:txBody>
          <a:bodyPr>
            <a:normAutofit/>
          </a:bodyPr>
          <a:lstStyle/>
          <a:p>
            <a:r>
              <a:rPr lang="en-US" sz="5100" b="1" dirty="0">
                <a:solidFill>
                  <a:srgbClr val="FFFFFF"/>
                </a:solidFill>
                <a:latin typeface="Bradley Hand ITC" panose="03070402050302030203" pitchFamily="66" charset="0"/>
              </a:rPr>
              <a:t>Thanks for coming to honor our departed Brothers and Sisters of the Williston Moose Lodge!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6929D-4A3A-49D4-8C4A-75E702BA8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9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175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Office Theme</vt:lpstr>
      <vt:lpstr>MEMORIAL SERVICE</vt:lpstr>
      <vt:lpstr>“When someone becomes a memory, the memory becomes a treasure.”</vt:lpstr>
      <vt:lpstr>IN LOVING MEMORY</vt:lpstr>
      <vt:lpstr>IN LOVING MEMORY</vt:lpstr>
      <vt:lpstr>IN LOVING MEMORY</vt:lpstr>
      <vt:lpstr>MEMORIAL SERVICE</vt:lpstr>
      <vt:lpstr>Thanks for coming to honor our departed Brothers and Sisters of the Williston Moose Lodge!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SERVICE</dc:title>
  <dc:creator>Libby Guild</dc:creator>
  <cp:lastModifiedBy>Duane Winter</cp:lastModifiedBy>
  <cp:revision>2</cp:revision>
  <dcterms:created xsi:type="dcterms:W3CDTF">2022-04-20T22:26:32Z</dcterms:created>
  <dcterms:modified xsi:type="dcterms:W3CDTF">2024-04-28T16:14:15Z</dcterms:modified>
</cp:coreProperties>
</file>